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notesMasterIdLst>
    <p:notesMasterId r:id="rId8"/>
  </p:notesMasterIdLst>
  <p:sldIdLst>
    <p:sldId id="268" r:id="rId2"/>
    <p:sldId id="264" r:id="rId3"/>
    <p:sldId id="265" r:id="rId4"/>
    <p:sldId id="266" r:id="rId5"/>
    <p:sldId id="267" r:id="rId6"/>
    <p:sldId id="269" r:id="rId7"/>
  </p:sldIdLst>
  <p:sldSz cx="9144000" cy="6858000" type="screen4x3"/>
  <p:notesSz cx="6858000" cy="9144000"/>
  <p:embeddedFontLst>
    <p:embeddedFont>
      <p:font typeface="Eras Bold ITC" panose="020B0907030504020204" pitchFamily="34" charset="0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Arial Narrow" panose="020B0606020202030204" pitchFamily="34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42C5D-1F31-40E2-BCF5-900FDB61BF6D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AD87D-A726-49ED-8BC6-444975491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1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96BDC-D939-4000-9AE1-31FFF4681FC0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  <a:latin typeface="Eras Bold ITC" panose="020B0907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>
                <a:latin typeface="Eras Bold ITC" panose="020B0907030504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8D21-1E95-4E31-AFBD-875DBD54AEC1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17E9-D736-43A1-A7BB-F58702B26BFD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C03F-D2A8-4532-913D-A684374366B0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0E86-518C-48E1-8690-FE53F51DE80D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5FD7-F3EC-423A-9094-1EB66B26422B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FF1-0B32-4F77-A72C-F26F735C9AF1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2DF3-D503-4B1B-9C48-2E15436E84B7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480A-9E7C-42CF-AD86-2A5DE23465F2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4221-0C7F-4599-A319-473E195420C3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17E9-D736-43A1-A7BB-F58702B26BFD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10D27B8-0405-4035-88A7-44F57A2F992C}" type="datetimeFigureOut">
              <a:rPr lang="en-US" smtClean="0">
                <a:solidFill>
                  <a:prstClr val="black"/>
                </a:solidFill>
              </a:rPr>
              <a:pPr/>
              <a:t>3/11/2016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01E43B6-B614-4D51-BF33-CA8937AB7E9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Eras Bold ITC" panose="020B0907030504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32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32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32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32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32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EVIL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Challenge to Overcome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5720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“Do not be overcome by evil, but overcome evil with good” (Rom. 12:21) </a:t>
            </a:r>
          </a:p>
        </p:txBody>
      </p:sp>
    </p:spTree>
    <p:extLst>
      <p:ext uri="{BB962C8B-B14F-4D97-AF65-F5344CB8AC3E}">
        <p14:creationId xmlns:p14="http://schemas.microsoft.com/office/powerpoint/2010/main" val="3585038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Refused to hear Jesus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Tested to entangle and destroy</a:t>
            </a:r>
          </a:p>
          <a:p>
            <a:r>
              <a:rPr lang="en-US" sz="2800" dirty="0" smtClean="0"/>
              <a:t>Saw and disbelieved</a:t>
            </a:r>
          </a:p>
          <a:p>
            <a:r>
              <a:rPr lang="en-US" sz="2800" dirty="0" smtClean="0"/>
              <a:t>Insulted and killed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Traveled great distance to hear Solomon</a:t>
            </a:r>
          </a:p>
          <a:p>
            <a:r>
              <a:rPr lang="en-US" sz="2800" dirty="0" smtClean="0"/>
              <a:t>Tested with hard questions to learn</a:t>
            </a:r>
          </a:p>
          <a:p>
            <a:r>
              <a:rPr lang="en-US" sz="2800" dirty="0" smtClean="0"/>
              <a:t>Saw and believed</a:t>
            </a:r>
          </a:p>
          <a:p>
            <a:r>
              <a:rPr lang="en-US" sz="2800" dirty="0" smtClean="0"/>
              <a:t>Honored with gifts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pursuit of truth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Queen &amp; Solomon</a:t>
            </a:r>
            <a:endParaRPr lang="en-US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Scribes &amp; Jesus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90964" y="457200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10979"/>
            <a:ext cx="34996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  <a:spcAft>
                <a:spcPts val="600"/>
              </a:spcAft>
              <a:buClr>
                <a:srgbClr val="DC9E1F"/>
              </a:buClr>
            </a:pPr>
            <a:r>
              <a:rPr lang="en-US" sz="4000" spc="30" dirty="0">
                <a:solidFill>
                  <a:srgbClr val="FFFFFF"/>
                </a:solidFill>
              </a:rPr>
              <a:t>MATTHEW 12:42</a:t>
            </a:r>
          </a:p>
        </p:txBody>
      </p:sp>
    </p:spTree>
    <p:extLst>
      <p:ext uri="{BB962C8B-B14F-4D97-AF65-F5344CB8AC3E}">
        <p14:creationId xmlns:p14="http://schemas.microsoft.com/office/powerpoint/2010/main" val="584923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8" grpId="0" uiExpand="1" build="p"/>
      <p:bldP spid="6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 Sinful Activities With Godliness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>
              <a:buClr>
                <a:srgbClr val="DC9E1F"/>
              </a:buClr>
              <a:buNone/>
            </a:pPr>
            <a:r>
              <a:rPr lang="en-US" sz="4000" dirty="0">
                <a:solidFill>
                  <a:srgbClr val="FFFFFF"/>
                </a:solidFill>
              </a:rPr>
              <a:t>MATTHEW </a:t>
            </a:r>
            <a:r>
              <a:rPr lang="en-US" sz="4000" dirty="0" smtClean="0">
                <a:solidFill>
                  <a:srgbClr val="FFFFFF"/>
                </a:solidFill>
              </a:rPr>
              <a:t>12:43-45</a:t>
            </a:r>
            <a:endParaRPr lang="en-US" sz="4000" dirty="0">
              <a:solidFill>
                <a:srgbClr val="FFFFFF"/>
              </a:solidFill>
            </a:endParaRPr>
          </a:p>
          <a:p>
            <a:r>
              <a:rPr lang="en-US" sz="2800" dirty="0" smtClean="0"/>
              <a:t>Evil is not content to dwell in desolate places!</a:t>
            </a:r>
          </a:p>
          <a:p>
            <a:r>
              <a:rPr lang="en-US" sz="2800" dirty="0" smtClean="0"/>
              <a:t>Righteousness requires a follow-through (Jas. 2:20)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MAINTAIN good works (Titus 3:8, 14)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CONTINUATION (Acts 8:13)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PATIENCE, discipline in waiting on the Lord </a:t>
            </a:r>
            <a:br>
              <a:rPr lang="en-US" sz="2800" dirty="0" smtClean="0"/>
            </a:br>
            <a:r>
              <a:rPr lang="en-US" sz="2800" dirty="0" smtClean="0"/>
              <a:t>(Ps. 106:10ff)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90964" y="457200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DC9E1F">
                    <a:lumMod val="60000"/>
                    <a:lumOff val="40000"/>
                  </a:srgbClr>
                </a:solidFill>
              </a:rPr>
              <a:t>4.</a:t>
            </a:r>
            <a:endParaRPr lang="en-US" sz="2400" b="1" dirty="0">
              <a:solidFill>
                <a:srgbClr val="DC9E1F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570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John </a:t>
            </a: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16:33,</a:t>
            </a:r>
          </a:p>
          <a:p>
            <a:pPr marL="0" lvl="0" indent="0">
              <a:buNone/>
            </a:pPr>
            <a:r>
              <a:rPr lang="en-US" sz="4000" dirty="0" smtClean="0"/>
              <a:t>These </a:t>
            </a:r>
            <a:r>
              <a:rPr lang="en-US" sz="4000" dirty="0"/>
              <a:t>things I have spoken to you, that in Me you may have peace. In the world you will have tribulation; but be of good cheer, I have overcome the world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65816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 John 5:4,</a:t>
            </a:r>
          </a:p>
          <a:p>
            <a:pPr marL="0" indent="0">
              <a:buNone/>
            </a:pPr>
            <a:r>
              <a:rPr lang="en-US" sz="4000" dirty="0" smtClean="0"/>
              <a:t>For </a:t>
            </a:r>
            <a:r>
              <a:rPr lang="en-US" sz="4000" dirty="0"/>
              <a:t>whatever is born of God overcomes the world. And this is the victory that has overcome the world—our faith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77499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EVIL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Challenge to Overcome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5720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“Do not be overcome by evil, but overcome evil with good” (Rom. 12:21) </a:t>
            </a:r>
          </a:p>
        </p:txBody>
      </p:sp>
    </p:spTree>
    <p:extLst>
      <p:ext uri="{BB962C8B-B14F-4D97-AF65-F5344CB8AC3E}">
        <p14:creationId xmlns:p14="http://schemas.microsoft.com/office/powerpoint/2010/main" val="2083287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571</TotalTime>
  <Words>201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Eras Bold ITC</vt:lpstr>
      <vt:lpstr>Wingdings</vt:lpstr>
      <vt:lpstr>Calibri</vt:lpstr>
      <vt:lpstr>Arial Narrow</vt:lpstr>
      <vt:lpstr>Horizon</vt:lpstr>
      <vt:lpstr>The Challenge to Overcome</vt:lpstr>
      <vt:lpstr>A pursuit of truth</vt:lpstr>
      <vt:lpstr>Replace Sinful Activities With Godliness</vt:lpstr>
      <vt:lpstr>PowerPoint Presentation</vt:lpstr>
      <vt:lpstr>PowerPoint Presentation</vt:lpstr>
      <vt:lpstr>The Challenge to Overcome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Challenge to Overcome</dc:title>
  <dc:creator>Steven J. Wallace</dc:creator>
  <cp:lastModifiedBy>Steven J. Wallace</cp:lastModifiedBy>
  <cp:revision>28</cp:revision>
  <dcterms:created xsi:type="dcterms:W3CDTF">2016-03-11T16:38:28Z</dcterms:created>
  <dcterms:modified xsi:type="dcterms:W3CDTF">2016-03-12T02:09:45Z</dcterms:modified>
</cp:coreProperties>
</file>